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736" y="0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/>
          <a:lstStyle>
            <a:lvl1pPr algn="r">
              <a:defRPr sz="1200"/>
            </a:lvl1pPr>
          </a:lstStyle>
          <a:p>
            <a:fld id="{8B73AD61-54B0-4CAB-B6B0-1B257455D792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267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736" y="9429267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 anchor="b"/>
          <a:lstStyle>
            <a:lvl1pPr algn="r">
              <a:defRPr sz="1200"/>
            </a:lvl1pPr>
          </a:lstStyle>
          <a:p>
            <a:fld id="{6AEFA27F-303F-43F9-B76D-E21FA7D6BD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732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736" y="0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/>
          <a:lstStyle>
            <a:lvl1pPr algn="r">
              <a:defRPr sz="1200"/>
            </a:lvl1pPr>
          </a:lstStyle>
          <a:p>
            <a:fld id="{B20BE120-7C3F-4975-AA1B-5644169A27D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0" tIns="46090" rIns="92180" bIns="4609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9" y="4777006"/>
            <a:ext cx="5438781" cy="3908604"/>
          </a:xfrm>
          <a:prstGeom prst="rect">
            <a:avLst/>
          </a:prstGeom>
        </p:spPr>
        <p:txBody>
          <a:bodyPr vert="horz" lIns="92180" tIns="46090" rIns="92180" bIns="460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267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736" y="9429267"/>
            <a:ext cx="2945339" cy="497372"/>
          </a:xfrm>
          <a:prstGeom prst="rect">
            <a:avLst/>
          </a:prstGeom>
        </p:spPr>
        <p:txBody>
          <a:bodyPr vert="horz" lIns="92180" tIns="46090" rIns="92180" bIns="46090" rtlCol="0" anchor="b"/>
          <a:lstStyle>
            <a:lvl1pPr algn="r">
              <a:defRPr sz="1200"/>
            </a:lvl1pPr>
          </a:lstStyle>
          <a:p>
            <a:fld id="{857861FA-9593-419D-98D8-DD1F9CF3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80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23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53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49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909E-57AF-4896-B832-2675E54C200C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14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7F0A-658E-422F-B773-C8797AF69C78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9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285D-E2B8-4F21-B8D4-00FB37D0D5D8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3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2107-0E61-4D73-BEA6-3E85D966DF75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30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9A97-0927-41FC-98FE-4A29530AB2E9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97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30BE-B86E-400B-A0A4-CFB59C86D512}" type="datetime1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0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C64C-6E60-46A6-8D66-8EFF817DE74A}" type="datetime1">
              <a:rPr lang="ru-RU" smtClean="0"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35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282E-B677-41EB-A98F-2598EFB2B078}" type="datetime1">
              <a:rPr lang="ru-RU" smtClean="0"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9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888C1-1A39-4C56-BD82-C74329218A64}" type="datetime1">
              <a:rPr lang="ru-RU" smtClean="0"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36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BF2C-8367-4357-9E85-F963D8D36630}" type="datetime1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5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CE3DE-1C53-4136-98BB-44A9106011DA}" type="datetime1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93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4F46-CB4A-4AE6-87F4-8AB93CCE9C8F}" type="datetime1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6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stv.ru/content/NewsImage/1f/d0/1fd0dc10-919b-4d3c-b3aa-ac64ad20b943_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133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2492896"/>
            <a:ext cx="9144000" cy="1152128"/>
          </a:xfrm>
          <a:prstGeom prst="rect">
            <a:avLst/>
          </a:prstGeom>
          <a:solidFill>
            <a:srgbClr val="DDDDDD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Публичная декларация целей и задач </a:t>
            </a:r>
            <a:endParaRPr lang="ru-RU" sz="3600" b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на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2021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год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8993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2"/>
          <p:cNvSpPr txBox="1">
            <a:spLocks/>
          </p:cNvSpPr>
          <p:nvPr/>
        </p:nvSpPr>
        <p:spPr>
          <a:xfrm>
            <a:off x="17500" y="684111"/>
            <a:ext cx="9144000" cy="4600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Garamond" panose="02020404030301010803" pitchFamily="18" charset="0"/>
              </a:rPr>
              <a:t>МИССИЯ РОСТЕХНАДЗОРА</a:t>
            </a:r>
            <a:endParaRPr lang="ru-RU" sz="2400" b="1" dirty="0">
              <a:latin typeface="Garamond" panose="02020404030301010803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2369895"/>
            <a:ext cx="87129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1. Совершенствование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государственного надзора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Федеральной службе по экологическому, технологическому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атомному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надзору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Совершенствование системы государственного регулирования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установленной сфере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Реализация международного сотрудничества, направленного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государственного регулирования в сфере обеспечения технологической безопасности и безопасности при использовании атомной энергии в мирных целях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4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Повышение открытости, качества и гражданского контроля функций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9" y="150550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1043609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9" name="TextBox 8"/>
          <p:cNvSpPr txBox="1"/>
          <p:nvPr/>
        </p:nvSpPr>
        <p:spPr>
          <a:xfrm>
            <a:off x="357682" y="1120165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ОБЕСПЕЧЕНИЕ ТЕХНОГЕННОЙ БЕЗОПАСНОСТИ В ИНТЕРЕСАХ ОБЩЕСТВА </a:t>
            </a:r>
            <a:r>
              <a:rPr lang="ru-RU" b="1" i="1" dirty="0" smtClean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И </a:t>
            </a:r>
            <a:r>
              <a:rPr lang="ru-RU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ГОСУДАРСТВА</a:t>
            </a:r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-16415" y="1909865"/>
            <a:ext cx="9144000" cy="4600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Garamond" panose="02020404030301010803" pitchFamily="18" charset="0"/>
              </a:rPr>
              <a:t>КЛЮЧЕВЫЕ ЦЕЛИ НА </a:t>
            </a:r>
            <a:r>
              <a:rPr lang="ru-RU" sz="2400" b="1" dirty="0" smtClean="0">
                <a:latin typeface="Garamond" panose="02020404030301010803" pitchFamily="18" charset="0"/>
              </a:rPr>
              <a:t>2021 </a:t>
            </a:r>
            <a:r>
              <a:rPr lang="ru-RU" sz="2400" b="1" dirty="0" smtClean="0">
                <a:latin typeface="Garamond" panose="02020404030301010803" pitchFamily="18" charset="0"/>
              </a:rPr>
              <a:t>ГОД</a:t>
            </a:r>
            <a:endParaRPr lang="ru-RU" sz="2400" b="1" dirty="0">
              <a:latin typeface="Garamond" panose="02020404030301010803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0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934954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1: Совершенствование функции государственного надзора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службе по экологическому, технологическому и атомному надзору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снижение риска возникновения аварий </a:t>
            </a:r>
            <a:b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поднадзорных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опасных производственных объектах до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89 %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 среднему значению за 2011-2013 годы)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9816" y="2550684"/>
            <a:ext cx="8677472" cy="431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1. Развитие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правовой, научно-технической и методологической поддержки государственного надзора в Федеральной службе по экологическому, технологическому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атомному надзору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2021 год.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2. Реализация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положений Федерального закона от 31 июля 2020 г. № 248-ФЗ «О государственном контроле (надзоре) и муниципальном контроле в Российской Федерации» в сфере промышленной безопасности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2021 год.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Реализация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положений Федерального закона от 31 июля 2020 г. № 248-ФЗ «О государственном контроле (надзоре) и муниципальном контроле в Российской Федерации» в сфере  безопасности объектов энергетики и гидротехнических сооружений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2021 год.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964531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71600" y="112444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4634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036539"/>
            <a:ext cx="910850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2: Совершенствование системы государственного регулирования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установленной сфере деятельности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выполнение Плана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2021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 </a:t>
            </a:r>
          </a:p>
          <a:p>
            <a:pPr indent="450215"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</a:pP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Утверждение федеральных норм и правил в области промышленной безопасности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год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Утверждение федеральных норм и правил в области использования атомной энергии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год</a:t>
            </a: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Совершенствование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регулирования безопасности гидротехнических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сооружений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год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4.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индикаторов риска нарушения обязательных требований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367136" y="507985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67136" y="139889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2155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7504" y="883288"/>
            <a:ext cx="8928992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3: Реализация международного сотрудничества, направленного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государственного регулирования в сфере обеспечения технологической безопасности и безопасности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использовании атомной энергии в мирных целях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Выполнение плана международного сотрудничества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год. </a:t>
            </a:r>
          </a:p>
          <a:p>
            <a:pPr indent="450215"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Участие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мероприятиях Межгосударственного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совета по промышленной безопасности стран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СНГ (МСПБ) и Комиссии по координации сотрудничества органов энергетического надзора государств-участников СНГ (КГЭН)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   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с Организацией Объединенных Наций по промышленному развитию (ЮНИДО) и Европейской комиссией ООН (ЕЭК ООН)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2268855" algn="l"/>
              </a:tabLs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мероприятиях Международного агентства по атомной энергии (МАГАТЭ) </a:t>
            </a:r>
            <a:b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Агентства по ядерной энергии Организации экономического сотрудничества и развития (АЯЭ ОЭСР) </a:t>
            </a: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2268855" algn="l"/>
              </a:tabLs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     содействия	органам регулирования стран-заказчиков сооружения по российским проектам объектов использования атомной энергии 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развитии национальных систем регулирования безопасности при использовании атомной энергии</a:t>
            </a: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785" y="132637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362785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1202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81712" y="1052736"/>
            <a:ext cx="8928992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4: Повышение открытости, качества и гражданского контроля функций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Проведение мероприятий, направленных на повышение информированности юридических лиц и индивидуальных предпринимателей по вопросам соблюдения обязательных требований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Актуализация перечня типовых нарушений обязательных требований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сфере компетенции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74" y="116632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367136" y="457435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82</Words>
  <Application>Microsoft Office PowerPoint</Application>
  <PresentationFormat>Экран (4:3)</PresentationFormat>
  <Paragraphs>74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Ebrima</vt:lpstr>
      <vt:lpstr>Garamond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Публичная декларация целей и задач Ростехнадзора на 2018 год</dc:title>
  <dc:creator>Емельяненко Егор Валерьевич</dc:creator>
  <cp:lastModifiedBy>Некрасов Александр Анатольевич</cp:lastModifiedBy>
  <cp:revision>50</cp:revision>
  <cp:lastPrinted>2021-01-26T14:19:57Z</cp:lastPrinted>
  <dcterms:created xsi:type="dcterms:W3CDTF">2018-01-23T08:17:35Z</dcterms:created>
  <dcterms:modified xsi:type="dcterms:W3CDTF">2021-01-26T14:24:25Z</dcterms:modified>
</cp:coreProperties>
</file>